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74" r:id="rId25"/>
    <p:sldId id="454" r:id="rId26"/>
    <p:sldId id="459" r:id="rId27"/>
    <p:sldId id="458" r:id="rId28"/>
    <p:sldId id="460" r:id="rId29"/>
    <p:sldId id="443" r:id="rId30"/>
    <p:sldId id="466" r:id="rId31"/>
    <p:sldId id="467" r:id="rId32"/>
    <p:sldId id="468" r:id="rId33"/>
    <p:sldId id="469" r:id="rId34"/>
    <p:sldId id="470" r:id="rId35"/>
    <p:sldId id="472" r:id="rId36"/>
    <p:sldId id="349" r:id="rId37"/>
    <p:sldId id="473" r:id="rId38"/>
    <p:sldId id="438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>
        <p:scale>
          <a:sx n="75" d="100"/>
          <a:sy n="75" d="100"/>
        </p:scale>
        <p:origin x="-49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9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1/10/2015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1/10/2015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angeru.softuni-friends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jpeg"/><Relationship Id="rId15" Type="http://schemas.openxmlformats.org/officeDocument/2006/relationships/image" Target="../media/image47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softwaregroup-bg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Mathematical Concepts for Programmers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GB" dirty="0">
                <a:hlinkClick r:id="rId8"/>
              </a:rPr>
              <a:t>angeru.softuni-friends.org</a:t>
            </a:r>
            <a:endParaRPr lang="en-US" dirty="0"/>
          </a:p>
        </p:txBody>
      </p:sp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Descartes 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3977" y="2163434"/>
            <a:ext cx="9816306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1010011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1100110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1110100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1010101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1101001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75483" y="2732117"/>
            <a:ext cx="8535194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653977" y="3417917"/>
            <a:ext cx="9816306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54012" y="1601817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2819400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313583" y="4103717"/>
            <a:ext cx="8535194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692077" y="4789517"/>
            <a:ext cx="9816306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54012" y="4204742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C# Basics – </a:t>
            </a:r>
            <a:r>
              <a:rPr lang="en-US" dirty="0" smtClean="0"/>
              <a:t>Math for Developers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055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√2</a:t>
            </a:r>
            <a:r>
              <a:rPr lang="en-GB" dirty="0" smtClean="0"/>
              <a:t>)…, 3.14159265 (</a:t>
            </a:r>
            <a:r>
              <a:rPr lang="el-GR" dirty="0"/>
              <a:t>π</a:t>
            </a:r>
            <a:r>
              <a:rPr lang="en-GB" dirty="0" smtClean="0"/>
              <a:t>), 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1506</Words>
  <Application>Microsoft Office PowerPoint</Application>
  <PresentationFormat>Custom</PresentationFormat>
  <Paragraphs>352</Paragraphs>
  <Slides>38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Descartes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Binary Examples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C# Basics – Math for Developers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2015-01-10T11:38:30Z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